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07" r:id="rId2"/>
    <p:sldId id="406" r:id="rId3"/>
    <p:sldId id="409" r:id="rId4"/>
    <p:sldId id="408" r:id="rId5"/>
    <p:sldId id="410" r:id="rId6"/>
    <p:sldId id="411" r:id="rId7"/>
    <p:sldId id="414" r:id="rId8"/>
    <p:sldId id="412" r:id="rId9"/>
    <p:sldId id="415" r:id="rId10"/>
    <p:sldId id="413" r:id="rId11"/>
  </p:sldIdLst>
  <p:sldSz cx="9144000" cy="6858000" type="screen4x3"/>
  <p:notesSz cx="7099300" cy="10234613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los" initials="C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00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6" d="100"/>
          <a:sy n="156" d="100"/>
        </p:scale>
        <p:origin x="1440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49479-EF0D-4F70-A233-F086E6870A4A}" type="doc">
      <dgm:prSet loTypeId="urn:microsoft.com/office/officeart/2005/8/layout/hProcess4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s-ES"/>
        </a:p>
      </dgm:t>
    </dgm:pt>
    <dgm:pt modelId="{2E985CFD-3E2D-4FE7-854E-1F8C074E62B0}">
      <dgm:prSet phldrT="[Texto]" custT="1"/>
      <dgm:spPr/>
      <dgm:t>
        <a:bodyPr/>
        <a:lstStyle/>
        <a:p>
          <a:r>
            <a:rPr lang="es-ES" sz="2400" dirty="0" smtClean="0"/>
            <a:t>Análisis</a:t>
          </a:r>
          <a:endParaRPr lang="es-ES" sz="2400" dirty="0"/>
        </a:p>
      </dgm:t>
    </dgm:pt>
    <dgm:pt modelId="{F7B0C0EF-B43B-4E5E-ACAF-AF24E9792EE8}" type="parTrans" cxnId="{18610FD4-436A-4077-8FE9-B0168D6E07F6}">
      <dgm:prSet/>
      <dgm:spPr/>
      <dgm:t>
        <a:bodyPr/>
        <a:lstStyle/>
        <a:p>
          <a:endParaRPr lang="es-ES" sz="1200"/>
        </a:p>
      </dgm:t>
    </dgm:pt>
    <dgm:pt modelId="{00A721A7-696B-4A31-9A61-39AA7A6D9F83}" type="sibTrans" cxnId="{18610FD4-436A-4077-8FE9-B0168D6E07F6}">
      <dgm:prSet/>
      <dgm:spPr/>
      <dgm:t>
        <a:bodyPr/>
        <a:lstStyle/>
        <a:p>
          <a:endParaRPr lang="es-ES" sz="1200"/>
        </a:p>
      </dgm:t>
    </dgm:pt>
    <dgm:pt modelId="{FA07AF4E-62DF-4BAE-AAA2-901D018CCE8D}">
      <dgm:prSet phldrT="[Texto]" custT="1"/>
      <dgm:spPr/>
      <dgm:t>
        <a:bodyPr/>
        <a:lstStyle/>
        <a:p>
          <a:r>
            <a:rPr lang="es-ES" sz="2400" dirty="0" smtClean="0"/>
            <a:t>Diseño</a:t>
          </a:r>
          <a:endParaRPr lang="es-ES" sz="2400" dirty="0"/>
        </a:p>
      </dgm:t>
    </dgm:pt>
    <dgm:pt modelId="{13734DB3-DBBB-4A09-B76C-A09A567C47AF}" type="parTrans" cxnId="{2BDB057D-D57B-46CC-8861-B2920AD72DA0}">
      <dgm:prSet/>
      <dgm:spPr/>
      <dgm:t>
        <a:bodyPr/>
        <a:lstStyle/>
        <a:p>
          <a:endParaRPr lang="es-ES" sz="1200"/>
        </a:p>
      </dgm:t>
    </dgm:pt>
    <dgm:pt modelId="{701550EF-1D97-459D-9663-1ABF0F21BCBA}" type="sibTrans" cxnId="{2BDB057D-D57B-46CC-8861-B2920AD72DA0}">
      <dgm:prSet/>
      <dgm:spPr/>
      <dgm:t>
        <a:bodyPr/>
        <a:lstStyle/>
        <a:p>
          <a:endParaRPr lang="es-ES" sz="1200"/>
        </a:p>
      </dgm:t>
    </dgm:pt>
    <dgm:pt modelId="{A0196507-0F36-4AFA-93EF-B53D3FB6F51F}">
      <dgm:prSet phldrT="[Texto]" custT="1"/>
      <dgm:spPr/>
      <dgm:t>
        <a:bodyPr/>
        <a:lstStyle/>
        <a:p>
          <a:r>
            <a:rPr lang="es-ES" sz="1400" dirty="0" smtClean="0"/>
            <a:t>Septiembre 2017</a:t>
          </a:r>
          <a:endParaRPr lang="es-ES" sz="1400" dirty="0"/>
        </a:p>
      </dgm:t>
    </dgm:pt>
    <dgm:pt modelId="{88054B1B-0050-4250-817C-D7629BF0072E}" type="parTrans" cxnId="{7FDBA80D-1D04-410C-967B-3DFD96F77B0B}">
      <dgm:prSet/>
      <dgm:spPr/>
      <dgm:t>
        <a:bodyPr/>
        <a:lstStyle/>
        <a:p>
          <a:endParaRPr lang="es-ES" sz="1200"/>
        </a:p>
      </dgm:t>
    </dgm:pt>
    <dgm:pt modelId="{6ABA3AEF-3184-4F21-B395-B7ABC452FA41}" type="sibTrans" cxnId="{7FDBA80D-1D04-410C-967B-3DFD96F77B0B}">
      <dgm:prSet/>
      <dgm:spPr/>
      <dgm:t>
        <a:bodyPr/>
        <a:lstStyle/>
        <a:p>
          <a:endParaRPr lang="es-ES" sz="1200"/>
        </a:p>
      </dgm:t>
    </dgm:pt>
    <dgm:pt modelId="{FA220574-B855-47EF-863B-6D45257DB4A8}">
      <dgm:prSet phldrT="[Texto]" custT="1"/>
      <dgm:spPr/>
      <dgm:t>
        <a:bodyPr/>
        <a:lstStyle/>
        <a:p>
          <a:r>
            <a:rPr lang="es-ES" sz="2400" dirty="0" smtClean="0"/>
            <a:t>Desarrollo</a:t>
          </a:r>
          <a:endParaRPr lang="es-ES" sz="2400" dirty="0"/>
        </a:p>
      </dgm:t>
    </dgm:pt>
    <dgm:pt modelId="{A18EE872-DD61-4512-97D8-EBCEE0FCF50B}" type="parTrans" cxnId="{B1D1429A-FD85-44B8-BDF1-F0131B9691EE}">
      <dgm:prSet/>
      <dgm:spPr/>
      <dgm:t>
        <a:bodyPr/>
        <a:lstStyle/>
        <a:p>
          <a:endParaRPr lang="es-ES" sz="1200"/>
        </a:p>
      </dgm:t>
    </dgm:pt>
    <dgm:pt modelId="{812C6BDA-1880-4876-B0B6-03FB331F96D3}" type="sibTrans" cxnId="{B1D1429A-FD85-44B8-BDF1-F0131B9691EE}">
      <dgm:prSet/>
      <dgm:spPr/>
      <dgm:t>
        <a:bodyPr/>
        <a:lstStyle/>
        <a:p>
          <a:endParaRPr lang="es-ES" sz="1200"/>
        </a:p>
      </dgm:t>
    </dgm:pt>
    <dgm:pt modelId="{88A035E9-A53B-4E75-A6B2-E8F84A968937}">
      <dgm:prSet phldrT="[Texto]" custT="1"/>
      <dgm:spPr/>
      <dgm:t>
        <a:bodyPr/>
        <a:lstStyle/>
        <a:p>
          <a:r>
            <a:rPr lang="es-ES" sz="1400" dirty="0" smtClean="0"/>
            <a:t>Noviembre 2017</a:t>
          </a:r>
          <a:endParaRPr lang="es-ES" sz="1400" dirty="0"/>
        </a:p>
      </dgm:t>
    </dgm:pt>
    <dgm:pt modelId="{39128AAC-A4CB-4EFD-B888-1A87657B83E0}" type="parTrans" cxnId="{36DBD590-D10C-4F19-8675-63CD198FAF84}">
      <dgm:prSet/>
      <dgm:spPr/>
      <dgm:t>
        <a:bodyPr/>
        <a:lstStyle/>
        <a:p>
          <a:endParaRPr lang="es-ES" sz="1200"/>
        </a:p>
      </dgm:t>
    </dgm:pt>
    <dgm:pt modelId="{98AD8E4F-F08D-420B-8400-0E5F58C9C611}" type="sibTrans" cxnId="{36DBD590-D10C-4F19-8675-63CD198FAF84}">
      <dgm:prSet/>
      <dgm:spPr/>
      <dgm:t>
        <a:bodyPr/>
        <a:lstStyle/>
        <a:p>
          <a:endParaRPr lang="es-ES" sz="1200"/>
        </a:p>
      </dgm:t>
    </dgm:pt>
    <dgm:pt modelId="{C93BE7FD-B0F7-45B7-95DD-22C9F4F173BD}">
      <dgm:prSet phldrT="[Texto]" custT="1"/>
      <dgm:spPr/>
      <dgm:t>
        <a:bodyPr/>
        <a:lstStyle/>
        <a:p>
          <a:r>
            <a:rPr lang="es-ES" sz="1400" dirty="0" smtClean="0"/>
            <a:t>Febrero 2018</a:t>
          </a:r>
          <a:endParaRPr lang="es-ES" sz="1400" dirty="0"/>
        </a:p>
      </dgm:t>
    </dgm:pt>
    <dgm:pt modelId="{4DD6AE7E-BD9B-418B-9041-06A1ED0CEBD7}" type="parTrans" cxnId="{46B7B242-D95F-45C3-B46E-CF92435135A9}">
      <dgm:prSet/>
      <dgm:spPr/>
      <dgm:t>
        <a:bodyPr/>
        <a:lstStyle/>
        <a:p>
          <a:endParaRPr lang="es-ES" sz="1200"/>
        </a:p>
      </dgm:t>
    </dgm:pt>
    <dgm:pt modelId="{7843D67E-C6B5-4591-B4D0-BC0669EFDDB2}" type="sibTrans" cxnId="{46B7B242-D95F-45C3-B46E-CF92435135A9}">
      <dgm:prSet/>
      <dgm:spPr/>
      <dgm:t>
        <a:bodyPr/>
        <a:lstStyle/>
        <a:p>
          <a:endParaRPr lang="es-ES" sz="1200"/>
        </a:p>
      </dgm:t>
    </dgm:pt>
    <dgm:pt modelId="{69B8B351-D322-4836-BEAF-0A6A49A5CC19}">
      <dgm:prSet custT="1"/>
      <dgm:spPr/>
      <dgm:t>
        <a:bodyPr/>
        <a:lstStyle/>
        <a:p>
          <a:r>
            <a:rPr lang="es-ES" sz="2400" dirty="0" smtClean="0"/>
            <a:t>Resultados</a:t>
          </a:r>
          <a:endParaRPr lang="es-ES" sz="2400" dirty="0"/>
        </a:p>
      </dgm:t>
    </dgm:pt>
    <dgm:pt modelId="{AB729824-009D-4265-BE1B-6E3D394962C5}" type="parTrans" cxnId="{F9CA15D3-2576-401E-B171-9D99B9A3C146}">
      <dgm:prSet/>
      <dgm:spPr/>
      <dgm:t>
        <a:bodyPr/>
        <a:lstStyle/>
        <a:p>
          <a:endParaRPr lang="es-ES" sz="1200"/>
        </a:p>
      </dgm:t>
    </dgm:pt>
    <dgm:pt modelId="{EA55CA6D-F34D-40B1-98F4-A98AE8E56DD3}" type="sibTrans" cxnId="{F9CA15D3-2576-401E-B171-9D99B9A3C146}">
      <dgm:prSet/>
      <dgm:spPr/>
      <dgm:t>
        <a:bodyPr/>
        <a:lstStyle/>
        <a:p>
          <a:endParaRPr lang="es-ES" sz="1200"/>
        </a:p>
      </dgm:t>
    </dgm:pt>
    <dgm:pt modelId="{C1D64E53-6FC4-4F26-BBA5-A6FCD34AE9DC}">
      <dgm:prSet phldrT="[Texto]" custT="1"/>
      <dgm:spPr/>
      <dgm:t>
        <a:bodyPr/>
        <a:lstStyle/>
        <a:p>
          <a:r>
            <a:rPr lang="es-ES" sz="1400" dirty="0" smtClean="0"/>
            <a:t>Octubre 2017</a:t>
          </a:r>
          <a:endParaRPr lang="es-ES" sz="1400" dirty="0"/>
        </a:p>
      </dgm:t>
    </dgm:pt>
    <dgm:pt modelId="{99D7623F-0D95-4722-9C1E-2F65DDAC3DAD}" type="parTrans" cxnId="{325FF9DA-BE0C-477E-9662-AABB2711728E}">
      <dgm:prSet/>
      <dgm:spPr/>
      <dgm:t>
        <a:bodyPr/>
        <a:lstStyle/>
        <a:p>
          <a:endParaRPr lang="es-ES" sz="1200"/>
        </a:p>
      </dgm:t>
    </dgm:pt>
    <dgm:pt modelId="{BE73C912-1FC6-4925-82EA-19B6196F3E37}" type="sibTrans" cxnId="{325FF9DA-BE0C-477E-9662-AABB2711728E}">
      <dgm:prSet/>
      <dgm:spPr/>
      <dgm:t>
        <a:bodyPr/>
        <a:lstStyle/>
        <a:p>
          <a:endParaRPr lang="es-ES" sz="1200"/>
        </a:p>
      </dgm:t>
    </dgm:pt>
    <dgm:pt modelId="{8B287794-2EA2-4D50-B40B-6AB473F489D3}">
      <dgm:prSet phldrT="[Texto]" custT="1"/>
      <dgm:spPr/>
      <dgm:t>
        <a:bodyPr/>
        <a:lstStyle/>
        <a:p>
          <a:r>
            <a:rPr lang="es-ES" sz="1400" dirty="0" smtClean="0"/>
            <a:t>Junio 2017</a:t>
          </a:r>
          <a:endParaRPr lang="es-ES" sz="1400" dirty="0"/>
        </a:p>
      </dgm:t>
    </dgm:pt>
    <dgm:pt modelId="{1B76FE5E-5679-481F-88A5-B3F4623A0DAC}" type="sibTrans" cxnId="{99365E52-83CC-43DE-B6AA-FCC58E4FF0D7}">
      <dgm:prSet/>
      <dgm:spPr/>
      <dgm:t>
        <a:bodyPr/>
        <a:lstStyle/>
        <a:p>
          <a:endParaRPr lang="es-ES" sz="1200"/>
        </a:p>
      </dgm:t>
    </dgm:pt>
    <dgm:pt modelId="{D5A85CE2-4A72-4CD9-B97C-E300320CCA0F}" type="parTrans" cxnId="{99365E52-83CC-43DE-B6AA-FCC58E4FF0D7}">
      <dgm:prSet/>
      <dgm:spPr/>
      <dgm:t>
        <a:bodyPr/>
        <a:lstStyle/>
        <a:p>
          <a:endParaRPr lang="es-ES" sz="1200"/>
        </a:p>
      </dgm:t>
    </dgm:pt>
    <dgm:pt modelId="{490FD426-7659-497D-A9BB-13B5EA9970C6}">
      <dgm:prSet phldrT="[Texto]" custT="1"/>
      <dgm:spPr/>
      <dgm:t>
        <a:bodyPr/>
        <a:lstStyle/>
        <a:p>
          <a:r>
            <a:rPr lang="es-ES" sz="1400" dirty="0" smtClean="0"/>
            <a:t>Agosto 2017</a:t>
          </a:r>
          <a:endParaRPr lang="es-ES" sz="1400" dirty="0"/>
        </a:p>
      </dgm:t>
    </dgm:pt>
    <dgm:pt modelId="{2E03D598-F508-4504-9484-8FC9ECF6B25E}" type="sibTrans" cxnId="{85EEF84D-4234-427A-8267-8DDC919DA8ED}">
      <dgm:prSet/>
      <dgm:spPr/>
      <dgm:t>
        <a:bodyPr/>
        <a:lstStyle/>
        <a:p>
          <a:endParaRPr lang="es-ES" sz="1200"/>
        </a:p>
      </dgm:t>
    </dgm:pt>
    <dgm:pt modelId="{06C5537E-8930-42F8-AFE3-84787EA73A04}" type="parTrans" cxnId="{85EEF84D-4234-427A-8267-8DDC919DA8ED}">
      <dgm:prSet/>
      <dgm:spPr/>
      <dgm:t>
        <a:bodyPr/>
        <a:lstStyle/>
        <a:p>
          <a:endParaRPr lang="es-ES" sz="1200"/>
        </a:p>
      </dgm:t>
    </dgm:pt>
    <dgm:pt modelId="{CEE2011E-9C9D-466E-8BCD-48F361222C96}">
      <dgm:prSet custT="1"/>
      <dgm:spPr/>
      <dgm:t>
        <a:bodyPr/>
        <a:lstStyle/>
        <a:p>
          <a:r>
            <a:rPr lang="es-ES" sz="1400" dirty="0" smtClean="0"/>
            <a:t>Marzo 2018</a:t>
          </a:r>
          <a:endParaRPr lang="es-ES" sz="1400" dirty="0"/>
        </a:p>
      </dgm:t>
    </dgm:pt>
    <dgm:pt modelId="{A9619AE7-1F65-4E25-AE35-566D138CF146}" type="parTrans" cxnId="{0FA6B388-3728-410E-A59D-C9A1DC495F51}">
      <dgm:prSet/>
      <dgm:spPr/>
      <dgm:t>
        <a:bodyPr/>
        <a:lstStyle/>
        <a:p>
          <a:endParaRPr lang="es-ES" sz="1200"/>
        </a:p>
      </dgm:t>
    </dgm:pt>
    <dgm:pt modelId="{CC2A1369-4CDB-4D11-93AD-DF1B943B2FC9}" type="sibTrans" cxnId="{0FA6B388-3728-410E-A59D-C9A1DC495F51}">
      <dgm:prSet/>
      <dgm:spPr/>
      <dgm:t>
        <a:bodyPr/>
        <a:lstStyle/>
        <a:p>
          <a:endParaRPr lang="es-ES" sz="1200"/>
        </a:p>
      </dgm:t>
    </dgm:pt>
    <dgm:pt modelId="{2C9015ED-70AB-4A8B-BAFF-B082CA211C2E}">
      <dgm:prSet custT="1"/>
      <dgm:spPr/>
      <dgm:t>
        <a:bodyPr/>
        <a:lstStyle/>
        <a:p>
          <a:r>
            <a:rPr lang="es-ES" sz="1400" dirty="0" smtClean="0"/>
            <a:t>Mayo 2018</a:t>
          </a:r>
          <a:endParaRPr lang="es-ES" sz="1400" dirty="0"/>
        </a:p>
      </dgm:t>
    </dgm:pt>
    <dgm:pt modelId="{B2445AF0-5DCA-435D-B4B8-83C0A11D9ACB}" type="parTrans" cxnId="{6FB0A088-733E-4190-A843-A51C5B4DB0C6}">
      <dgm:prSet/>
      <dgm:spPr/>
      <dgm:t>
        <a:bodyPr/>
        <a:lstStyle/>
        <a:p>
          <a:endParaRPr lang="es-ES" sz="1200"/>
        </a:p>
      </dgm:t>
    </dgm:pt>
    <dgm:pt modelId="{D710450C-0D63-4873-8815-03E97B3327CC}" type="sibTrans" cxnId="{6FB0A088-733E-4190-A843-A51C5B4DB0C6}">
      <dgm:prSet/>
      <dgm:spPr/>
      <dgm:t>
        <a:bodyPr/>
        <a:lstStyle/>
        <a:p>
          <a:endParaRPr lang="es-ES" sz="1200"/>
        </a:p>
      </dgm:t>
    </dgm:pt>
    <dgm:pt modelId="{B046B58F-8BD0-46F2-B13A-AAD5226A523D}">
      <dgm:prSet phldrT="[Texto]" custT="1"/>
      <dgm:spPr/>
      <dgm:t>
        <a:bodyPr/>
        <a:lstStyle/>
        <a:p>
          <a:endParaRPr lang="es-ES" sz="1400" dirty="0"/>
        </a:p>
      </dgm:t>
    </dgm:pt>
    <dgm:pt modelId="{3268B596-540B-4730-931C-BDDB0F7DF924}" type="parTrans" cxnId="{D27BDA65-9E6B-493C-AACE-1EF395C2704E}">
      <dgm:prSet/>
      <dgm:spPr/>
      <dgm:t>
        <a:bodyPr/>
        <a:lstStyle/>
        <a:p>
          <a:endParaRPr lang="es-ES"/>
        </a:p>
      </dgm:t>
    </dgm:pt>
    <dgm:pt modelId="{520E3CAA-CB50-4C3B-B3A8-F6DE9D326292}" type="sibTrans" cxnId="{D27BDA65-9E6B-493C-AACE-1EF395C2704E}">
      <dgm:prSet/>
      <dgm:spPr/>
      <dgm:t>
        <a:bodyPr/>
        <a:lstStyle/>
        <a:p>
          <a:endParaRPr lang="es-ES"/>
        </a:p>
      </dgm:t>
    </dgm:pt>
    <dgm:pt modelId="{C7207BD6-327E-494D-8A7A-0941AFAEA3DB}">
      <dgm:prSet phldrT="[Texto]" custT="1"/>
      <dgm:spPr/>
      <dgm:t>
        <a:bodyPr/>
        <a:lstStyle/>
        <a:p>
          <a:endParaRPr lang="es-ES" sz="1400" dirty="0"/>
        </a:p>
      </dgm:t>
    </dgm:pt>
    <dgm:pt modelId="{277DC699-FCFA-4656-8ACD-142A1F53373B}" type="parTrans" cxnId="{C5AB83B4-5636-4598-8A67-35EC69CAA956}">
      <dgm:prSet/>
      <dgm:spPr/>
      <dgm:t>
        <a:bodyPr/>
        <a:lstStyle/>
        <a:p>
          <a:endParaRPr lang="es-ES"/>
        </a:p>
      </dgm:t>
    </dgm:pt>
    <dgm:pt modelId="{C97A59CE-5295-4E5D-AF57-14F884261160}" type="sibTrans" cxnId="{C5AB83B4-5636-4598-8A67-35EC69CAA956}">
      <dgm:prSet/>
      <dgm:spPr/>
      <dgm:t>
        <a:bodyPr/>
        <a:lstStyle/>
        <a:p>
          <a:endParaRPr lang="es-ES"/>
        </a:p>
      </dgm:t>
    </dgm:pt>
    <dgm:pt modelId="{86AD68F8-DC84-4D11-A5EA-4DDE8C30052D}" type="pres">
      <dgm:prSet presAssocID="{14B49479-EF0D-4F70-A233-F086E6870A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597965D-49FB-409A-B495-04442D7453FE}" type="pres">
      <dgm:prSet presAssocID="{14B49479-EF0D-4F70-A233-F086E6870A4A}" presName="tSp" presStyleCnt="0"/>
      <dgm:spPr/>
    </dgm:pt>
    <dgm:pt modelId="{539EA296-0C1F-4900-B844-FF42639A574F}" type="pres">
      <dgm:prSet presAssocID="{14B49479-EF0D-4F70-A233-F086E6870A4A}" presName="bSp" presStyleCnt="0"/>
      <dgm:spPr/>
    </dgm:pt>
    <dgm:pt modelId="{89D8DF3E-BB11-466F-B299-C0F268288887}" type="pres">
      <dgm:prSet presAssocID="{14B49479-EF0D-4F70-A233-F086E6870A4A}" presName="process" presStyleCnt="0"/>
      <dgm:spPr/>
    </dgm:pt>
    <dgm:pt modelId="{7EBF8152-413F-4428-90CC-19E965959C54}" type="pres">
      <dgm:prSet presAssocID="{2E985CFD-3E2D-4FE7-854E-1F8C074E62B0}" presName="composite1" presStyleCnt="0"/>
      <dgm:spPr/>
    </dgm:pt>
    <dgm:pt modelId="{B4D85AF7-4EAF-4F96-AE16-8AB18C2B7D60}" type="pres">
      <dgm:prSet presAssocID="{2E985CFD-3E2D-4FE7-854E-1F8C074E62B0}" presName="dummyNode1" presStyleLbl="node1" presStyleIdx="0" presStyleCnt="4"/>
      <dgm:spPr/>
    </dgm:pt>
    <dgm:pt modelId="{279AF08F-8170-4B68-8113-29633CD46E1A}" type="pres">
      <dgm:prSet presAssocID="{2E985CFD-3E2D-4FE7-854E-1F8C074E62B0}" presName="childNode1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F24FDD-01EF-412C-B801-C79D98CE40EC}" type="pres">
      <dgm:prSet presAssocID="{2E985CFD-3E2D-4FE7-854E-1F8C074E62B0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818F5D-A76F-47DE-B626-5696690D2B2C}" type="pres">
      <dgm:prSet presAssocID="{2E985CFD-3E2D-4FE7-854E-1F8C074E62B0}" presName="parentNode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8014B4-5AC8-4AC8-A144-ABDF059737F6}" type="pres">
      <dgm:prSet presAssocID="{2E985CFD-3E2D-4FE7-854E-1F8C074E62B0}" presName="connSite1" presStyleCnt="0"/>
      <dgm:spPr/>
    </dgm:pt>
    <dgm:pt modelId="{30F57274-C5EE-4B8E-9B42-2499FEB8D2E3}" type="pres">
      <dgm:prSet presAssocID="{00A721A7-696B-4A31-9A61-39AA7A6D9F83}" presName="Name9" presStyleLbl="sibTrans2D1" presStyleIdx="0" presStyleCnt="3"/>
      <dgm:spPr/>
      <dgm:t>
        <a:bodyPr/>
        <a:lstStyle/>
        <a:p>
          <a:endParaRPr lang="es-ES"/>
        </a:p>
      </dgm:t>
    </dgm:pt>
    <dgm:pt modelId="{194F4706-821A-4EFF-82FB-6291E0BC4185}" type="pres">
      <dgm:prSet presAssocID="{FA07AF4E-62DF-4BAE-AAA2-901D018CCE8D}" presName="composite2" presStyleCnt="0"/>
      <dgm:spPr/>
    </dgm:pt>
    <dgm:pt modelId="{94EB9D88-69DC-45C5-9B07-2FE726378136}" type="pres">
      <dgm:prSet presAssocID="{FA07AF4E-62DF-4BAE-AAA2-901D018CCE8D}" presName="dummyNode2" presStyleLbl="node1" presStyleIdx="0" presStyleCnt="4"/>
      <dgm:spPr/>
    </dgm:pt>
    <dgm:pt modelId="{C2FFF790-524B-4D72-963D-8406EB396937}" type="pres">
      <dgm:prSet presAssocID="{FA07AF4E-62DF-4BAE-AAA2-901D018CCE8D}" presName="childNode2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8FCF8C-64E4-4DDA-B37C-126AA5B04591}" type="pres">
      <dgm:prSet presAssocID="{FA07AF4E-62DF-4BAE-AAA2-901D018CCE8D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06A8628-7007-4D6F-95E5-1B3565508BCA}" type="pres">
      <dgm:prSet presAssocID="{FA07AF4E-62DF-4BAE-AAA2-901D018CCE8D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D70125-70EE-4FEA-AB02-DFA1B2652BF3}" type="pres">
      <dgm:prSet presAssocID="{FA07AF4E-62DF-4BAE-AAA2-901D018CCE8D}" presName="connSite2" presStyleCnt="0"/>
      <dgm:spPr/>
    </dgm:pt>
    <dgm:pt modelId="{215A38BD-48F1-4EEF-BE05-03F848E7CD53}" type="pres">
      <dgm:prSet presAssocID="{701550EF-1D97-459D-9663-1ABF0F21BCBA}" presName="Name18" presStyleLbl="sibTrans2D1" presStyleIdx="1" presStyleCnt="3"/>
      <dgm:spPr/>
      <dgm:t>
        <a:bodyPr/>
        <a:lstStyle/>
        <a:p>
          <a:endParaRPr lang="es-ES"/>
        </a:p>
      </dgm:t>
    </dgm:pt>
    <dgm:pt modelId="{47E369DA-4E97-4BBE-8B51-A862B9E3536F}" type="pres">
      <dgm:prSet presAssocID="{FA220574-B855-47EF-863B-6D45257DB4A8}" presName="composite1" presStyleCnt="0"/>
      <dgm:spPr/>
    </dgm:pt>
    <dgm:pt modelId="{721BA83F-6CC0-4BA9-9FAF-2A99F31E3A1E}" type="pres">
      <dgm:prSet presAssocID="{FA220574-B855-47EF-863B-6D45257DB4A8}" presName="dummyNode1" presStyleLbl="node1" presStyleIdx="1" presStyleCnt="4"/>
      <dgm:spPr/>
    </dgm:pt>
    <dgm:pt modelId="{74032EBA-CD9B-492F-83DB-1D85BBEF5DBD}" type="pres">
      <dgm:prSet presAssocID="{FA220574-B855-47EF-863B-6D45257DB4A8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AC97BF-C811-4932-8606-FA4196F3319D}" type="pres">
      <dgm:prSet presAssocID="{FA220574-B855-47EF-863B-6D45257DB4A8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E318EF-CCFA-441A-A39B-3DAD996CAB55}" type="pres">
      <dgm:prSet presAssocID="{FA220574-B855-47EF-863B-6D45257DB4A8}" presName="parentNode1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3D9D7B9-5BF1-4945-B1BE-787A1940D9C4}" type="pres">
      <dgm:prSet presAssocID="{FA220574-B855-47EF-863B-6D45257DB4A8}" presName="connSite1" presStyleCnt="0"/>
      <dgm:spPr/>
    </dgm:pt>
    <dgm:pt modelId="{A6C07179-7BCB-40F8-8459-F6E9E76F206F}" type="pres">
      <dgm:prSet presAssocID="{812C6BDA-1880-4876-B0B6-03FB331F96D3}" presName="Name9" presStyleLbl="sibTrans2D1" presStyleIdx="2" presStyleCnt="3"/>
      <dgm:spPr/>
      <dgm:t>
        <a:bodyPr/>
        <a:lstStyle/>
        <a:p>
          <a:endParaRPr lang="es-ES"/>
        </a:p>
      </dgm:t>
    </dgm:pt>
    <dgm:pt modelId="{564D315A-447D-46C8-9FD7-80F43549C815}" type="pres">
      <dgm:prSet presAssocID="{69B8B351-D322-4836-BEAF-0A6A49A5CC19}" presName="composite2" presStyleCnt="0"/>
      <dgm:spPr/>
    </dgm:pt>
    <dgm:pt modelId="{FF8B8081-EDBA-40AE-B35E-DB9BB827D269}" type="pres">
      <dgm:prSet presAssocID="{69B8B351-D322-4836-BEAF-0A6A49A5CC19}" presName="dummyNode2" presStyleLbl="node1" presStyleIdx="2" presStyleCnt="4"/>
      <dgm:spPr/>
    </dgm:pt>
    <dgm:pt modelId="{2B6443AF-027A-4EBC-9B62-EBF9512CAC71}" type="pres">
      <dgm:prSet presAssocID="{69B8B351-D322-4836-BEAF-0A6A49A5CC19}" presName="childNode2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105238-993E-41FB-AE79-70B6643806DA}" type="pres">
      <dgm:prSet presAssocID="{69B8B351-D322-4836-BEAF-0A6A49A5CC19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BDBA2E0-F93C-4739-9CC6-77B570374E88}" type="pres">
      <dgm:prSet presAssocID="{69B8B351-D322-4836-BEAF-0A6A49A5CC19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BB50EB7-CAD1-4A30-AEC8-B63375FB2B66}" type="pres">
      <dgm:prSet presAssocID="{69B8B351-D322-4836-BEAF-0A6A49A5CC19}" presName="connSite2" presStyleCnt="0"/>
      <dgm:spPr/>
    </dgm:pt>
  </dgm:ptLst>
  <dgm:cxnLst>
    <dgm:cxn modelId="{57C6F55D-79A2-41DD-B3C0-93708EFF6EF4}" type="presOf" srcId="{490FD426-7659-497D-A9BB-13B5EA9970C6}" destId="{279AF08F-8170-4B68-8113-29633CD46E1A}" srcOrd="0" destOrd="2" presId="urn:microsoft.com/office/officeart/2005/8/layout/hProcess4"/>
    <dgm:cxn modelId="{D67009E2-6011-428E-BD0F-C63024474186}" type="presOf" srcId="{C7207BD6-327E-494D-8A7A-0941AFAEA3DB}" destId="{00AC97BF-C811-4932-8606-FA4196F3319D}" srcOrd="1" destOrd="0" presId="urn:microsoft.com/office/officeart/2005/8/layout/hProcess4"/>
    <dgm:cxn modelId="{0E05ADD6-3AE6-4075-BF9E-5CA0EBFB39F2}" type="presOf" srcId="{C7207BD6-327E-494D-8A7A-0941AFAEA3DB}" destId="{74032EBA-CD9B-492F-83DB-1D85BBEF5DBD}" srcOrd="0" destOrd="0" presId="urn:microsoft.com/office/officeart/2005/8/layout/hProcess4"/>
    <dgm:cxn modelId="{62E5180A-7507-4343-8F98-AC3919D4F61F}" type="presOf" srcId="{88A035E9-A53B-4E75-A6B2-E8F84A968937}" destId="{00AC97BF-C811-4932-8606-FA4196F3319D}" srcOrd="1" destOrd="1" presId="urn:microsoft.com/office/officeart/2005/8/layout/hProcess4"/>
    <dgm:cxn modelId="{579002AA-C22C-462A-A24C-D8AA62F56AA2}" type="presOf" srcId="{8B287794-2EA2-4D50-B40B-6AB473F489D3}" destId="{279AF08F-8170-4B68-8113-29633CD46E1A}" srcOrd="0" destOrd="1" presId="urn:microsoft.com/office/officeart/2005/8/layout/hProcess4"/>
    <dgm:cxn modelId="{B2E36C87-161A-4E13-80AA-8A6384EFDF3C}" type="presOf" srcId="{A0196507-0F36-4AFA-93EF-B53D3FB6F51F}" destId="{E58FCF8C-64E4-4DDA-B37C-126AA5B04591}" srcOrd="1" destOrd="0" presId="urn:microsoft.com/office/officeart/2005/8/layout/hProcess4"/>
    <dgm:cxn modelId="{509918A0-5BA6-4A8D-99AA-CA93A4E8A88A}" type="presOf" srcId="{8B287794-2EA2-4D50-B40B-6AB473F489D3}" destId="{34F24FDD-01EF-412C-B801-C79D98CE40EC}" srcOrd="1" destOrd="1" presId="urn:microsoft.com/office/officeart/2005/8/layout/hProcess4"/>
    <dgm:cxn modelId="{46B7B242-D95F-45C3-B46E-CF92435135A9}" srcId="{FA220574-B855-47EF-863B-6D45257DB4A8}" destId="{C93BE7FD-B0F7-45B7-95DD-22C9F4F173BD}" srcOrd="2" destOrd="0" parTransId="{4DD6AE7E-BD9B-418B-9041-06A1ED0CEBD7}" sibTransId="{7843D67E-C6B5-4591-B4D0-BC0669EFDDB2}"/>
    <dgm:cxn modelId="{C5AB83B4-5636-4598-8A67-35EC69CAA956}" srcId="{FA220574-B855-47EF-863B-6D45257DB4A8}" destId="{C7207BD6-327E-494D-8A7A-0941AFAEA3DB}" srcOrd="0" destOrd="0" parTransId="{277DC699-FCFA-4656-8ACD-142A1F53373B}" sibTransId="{C97A59CE-5295-4E5D-AF57-14F884261160}"/>
    <dgm:cxn modelId="{0420666A-CCBF-4EB5-BD0D-474433C7AEA9}" type="presOf" srcId="{CEE2011E-9C9D-466E-8BCD-48F361222C96}" destId="{6F105238-993E-41FB-AE79-70B6643806DA}" srcOrd="1" destOrd="0" presId="urn:microsoft.com/office/officeart/2005/8/layout/hProcess4"/>
    <dgm:cxn modelId="{2BDB057D-D57B-46CC-8861-B2920AD72DA0}" srcId="{14B49479-EF0D-4F70-A233-F086E6870A4A}" destId="{FA07AF4E-62DF-4BAE-AAA2-901D018CCE8D}" srcOrd="1" destOrd="0" parTransId="{13734DB3-DBBB-4A09-B76C-A09A567C47AF}" sibTransId="{701550EF-1D97-459D-9663-1ABF0F21BCBA}"/>
    <dgm:cxn modelId="{6FB0A088-733E-4190-A843-A51C5B4DB0C6}" srcId="{69B8B351-D322-4836-BEAF-0A6A49A5CC19}" destId="{2C9015ED-70AB-4A8B-BAFF-B082CA211C2E}" srcOrd="1" destOrd="0" parTransId="{B2445AF0-5DCA-435D-B4B8-83C0A11D9ACB}" sibTransId="{D710450C-0D63-4873-8815-03E97B3327CC}"/>
    <dgm:cxn modelId="{0FA6B388-3728-410E-A59D-C9A1DC495F51}" srcId="{69B8B351-D322-4836-BEAF-0A6A49A5CC19}" destId="{CEE2011E-9C9D-466E-8BCD-48F361222C96}" srcOrd="0" destOrd="0" parTransId="{A9619AE7-1F65-4E25-AE35-566D138CF146}" sibTransId="{CC2A1369-4CDB-4D11-93AD-DF1B943B2FC9}"/>
    <dgm:cxn modelId="{D09F409C-4E37-4EE8-85E7-8B31FCE8BA98}" type="presOf" srcId="{B046B58F-8BD0-46F2-B13A-AAD5226A523D}" destId="{34F24FDD-01EF-412C-B801-C79D98CE40EC}" srcOrd="1" destOrd="0" presId="urn:microsoft.com/office/officeart/2005/8/layout/hProcess4"/>
    <dgm:cxn modelId="{D9260B29-EEB8-4D70-A4C3-127322371B03}" type="presOf" srcId="{88A035E9-A53B-4E75-A6B2-E8F84A968937}" destId="{74032EBA-CD9B-492F-83DB-1D85BBEF5DBD}" srcOrd="0" destOrd="1" presId="urn:microsoft.com/office/officeart/2005/8/layout/hProcess4"/>
    <dgm:cxn modelId="{ECEA7BFC-DE72-4ABA-88C6-2EAD1BEB3D3A}" type="presOf" srcId="{2E985CFD-3E2D-4FE7-854E-1F8C074E62B0}" destId="{43818F5D-A76F-47DE-B626-5696690D2B2C}" srcOrd="0" destOrd="0" presId="urn:microsoft.com/office/officeart/2005/8/layout/hProcess4"/>
    <dgm:cxn modelId="{85EEF84D-4234-427A-8267-8DDC919DA8ED}" srcId="{2E985CFD-3E2D-4FE7-854E-1F8C074E62B0}" destId="{490FD426-7659-497D-A9BB-13B5EA9970C6}" srcOrd="2" destOrd="0" parTransId="{06C5537E-8930-42F8-AFE3-84787EA73A04}" sibTransId="{2E03D598-F508-4504-9484-8FC9ECF6B25E}"/>
    <dgm:cxn modelId="{E62CE0A5-9550-485E-ADF3-C38A178486B1}" type="presOf" srcId="{FA220574-B855-47EF-863B-6D45257DB4A8}" destId="{18E318EF-CCFA-441A-A39B-3DAD996CAB55}" srcOrd="0" destOrd="0" presId="urn:microsoft.com/office/officeart/2005/8/layout/hProcess4"/>
    <dgm:cxn modelId="{CA0F898D-B93E-4AEF-A094-BB4E4F936940}" type="presOf" srcId="{00A721A7-696B-4A31-9A61-39AA7A6D9F83}" destId="{30F57274-C5EE-4B8E-9B42-2499FEB8D2E3}" srcOrd="0" destOrd="0" presId="urn:microsoft.com/office/officeart/2005/8/layout/hProcess4"/>
    <dgm:cxn modelId="{0DB8188B-5F6F-4E05-9344-96AFA051B7F5}" type="presOf" srcId="{C93BE7FD-B0F7-45B7-95DD-22C9F4F173BD}" destId="{74032EBA-CD9B-492F-83DB-1D85BBEF5DBD}" srcOrd="0" destOrd="2" presId="urn:microsoft.com/office/officeart/2005/8/layout/hProcess4"/>
    <dgm:cxn modelId="{325FF9DA-BE0C-477E-9662-AABB2711728E}" srcId="{FA07AF4E-62DF-4BAE-AAA2-901D018CCE8D}" destId="{C1D64E53-6FC4-4F26-BBA5-A6FCD34AE9DC}" srcOrd="1" destOrd="0" parTransId="{99D7623F-0D95-4722-9C1E-2F65DDAC3DAD}" sibTransId="{BE73C912-1FC6-4925-82EA-19B6196F3E37}"/>
    <dgm:cxn modelId="{135A5407-DB00-4B4B-B547-12B0553F3011}" type="presOf" srcId="{2C9015ED-70AB-4A8B-BAFF-B082CA211C2E}" destId="{6F105238-993E-41FB-AE79-70B6643806DA}" srcOrd="1" destOrd="1" presId="urn:microsoft.com/office/officeart/2005/8/layout/hProcess4"/>
    <dgm:cxn modelId="{36DBD590-D10C-4F19-8675-63CD198FAF84}" srcId="{FA220574-B855-47EF-863B-6D45257DB4A8}" destId="{88A035E9-A53B-4E75-A6B2-E8F84A968937}" srcOrd="1" destOrd="0" parTransId="{39128AAC-A4CB-4EFD-B888-1A87657B83E0}" sibTransId="{98AD8E4F-F08D-420B-8400-0E5F58C9C611}"/>
    <dgm:cxn modelId="{5F47F199-2A43-4322-B300-B660DBC25673}" type="presOf" srcId="{C93BE7FD-B0F7-45B7-95DD-22C9F4F173BD}" destId="{00AC97BF-C811-4932-8606-FA4196F3319D}" srcOrd="1" destOrd="2" presId="urn:microsoft.com/office/officeart/2005/8/layout/hProcess4"/>
    <dgm:cxn modelId="{6A6B8E8A-4E2A-4E87-95A0-ABF5FF14EE79}" type="presOf" srcId="{CEE2011E-9C9D-466E-8BCD-48F361222C96}" destId="{2B6443AF-027A-4EBC-9B62-EBF9512CAC71}" srcOrd="0" destOrd="0" presId="urn:microsoft.com/office/officeart/2005/8/layout/hProcess4"/>
    <dgm:cxn modelId="{6A8A36BD-7937-4A11-B9B9-CAC466423E2C}" type="presOf" srcId="{701550EF-1D97-459D-9663-1ABF0F21BCBA}" destId="{215A38BD-48F1-4EEF-BE05-03F848E7CD53}" srcOrd="0" destOrd="0" presId="urn:microsoft.com/office/officeart/2005/8/layout/hProcess4"/>
    <dgm:cxn modelId="{C485716F-C053-4DC0-85F7-F06418E51BB4}" type="presOf" srcId="{FA07AF4E-62DF-4BAE-AAA2-901D018CCE8D}" destId="{E06A8628-7007-4D6F-95E5-1B3565508BCA}" srcOrd="0" destOrd="0" presId="urn:microsoft.com/office/officeart/2005/8/layout/hProcess4"/>
    <dgm:cxn modelId="{39CE2CC2-B2BF-4D97-B49D-379C368F0011}" type="presOf" srcId="{69B8B351-D322-4836-BEAF-0A6A49A5CC19}" destId="{DBDBA2E0-F93C-4739-9CC6-77B570374E88}" srcOrd="0" destOrd="0" presId="urn:microsoft.com/office/officeart/2005/8/layout/hProcess4"/>
    <dgm:cxn modelId="{D27BDA65-9E6B-493C-AACE-1EF395C2704E}" srcId="{2E985CFD-3E2D-4FE7-854E-1F8C074E62B0}" destId="{B046B58F-8BD0-46F2-B13A-AAD5226A523D}" srcOrd="0" destOrd="0" parTransId="{3268B596-540B-4730-931C-BDDB0F7DF924}" sibTransId="{520E3CAA-CB50-4C3B-B3A8-F6DE9D326292}"/>
    <dgm:cxn modelId="{A4F056C2-13E1-4AAB-84E2-453A15279820}" type="presOf" srcId="{490FD426-7659-497D-A9BB-13B5EA9970C6}" destId="{34F24FDD-01EF-412C-B801-C79D98CE40EC}" srcOrd="1" destOrd="2" presId="urn:microsoft.com/office/officeart/2005/8/layout/hProcess4"/>
    <dgm:cxn modelId="{B3654BA8-251C-40AB-8AD2-5B2FBA2D00B2}" type="presOf" srcId="{14B49479-EF0D-4F70-A233-F086E6870A4A}" destId="{86AD68F8-DC84-4D11-A5EA-4DDE8C30052D}" srcOrd="0" destOrd="0" presId="urn:microsoft.com/office/officeart/2005/8/layout/hProcess4"/>
    <dgm:cxn modelId="{B1D1429A-FD85-44B8-BDF1-F0131B9691EE}" srcId="{14B49479-EF0D-4F70-A233-F086E6870A4A}" destId="{FA220574-B855-47EF-863B-6D45257DB4A8}" srcOrd="2" destOrd="0" parTransId="{A18EE872-DD61-4512-97D8-EBCEE0FCF50B}" sibTransId="{812C6BDA-1880-4876-B0B6-03FB331F96D3}"/>
    <dgm:cxn modelId="{2ACFA35D-3AAC-428E-AF8B-615652AE7DFC}" type="presOf" srcId="{C1D64E53-6FC4-4F26-BBA5-A6FCD34AE9DC}" destId="{C2FFF790-524B-4D72-963D-8406EB396937}" srcOrd="0" destOrd="1" presId="urn:microsoft.com/office/officeart/2005/8/layout/hProcess4"/>
    <dgm:cxn modelId="{7FDBA80D-1D04-410C-967B-3DFD96F77B0B}" srcId="{FA07AF4E-62DF-4BAE-AAA2-901D018CCE8D}" destId="{A0196507-0F36-4AFA-93EF-B53D3FB6F51F}" srcOrd="0" destOrd="0" parTransId="{88054B1B-0050-4250-817C-D7629BF0072E}" sibTransId="{6ABA3AEF-3184-4F21-B395-B7ABC452FA41}"/>
    <dgm:cxn modelId="{F9CA15D3-2576-401E-B171-9D99B9A3C146}" srcId="{14B49479-EF0D-4F70-A233-F086E6870A4A}" destId="{69B8B351-D322-4836-BEAF-0A6A49A5CC19}" srcOrd="3" destOrd="0" parTransId="{AB729824-009D-4265-BE1B-6E3D394962C5}" sibTransId="{EA55CA6D-F34D-40B1-98F4-A98AE8E56DD3}"/>
    <dgm:cxn modelId="{99365E52-83CC-43DE-B6AA-FCC58E4FF0D7}" srcId="{2E985CFD-3E2D-4FE7-854E-1F8C074E62B0}" destId="{8B287794-2EA2-4D50-B40B-6AB473F489D3}" srcOrd="1" destOrd="0" parTransId="{D5A85CE2-4A72-4CD9-B97C-E300320CCA0F}" sibTransId="{1B76FE5E-5679-481F-88A5-B3F4623A0DAC}"/>
    <dgm:cxn modelId="{220D89BB-16F3-4403-86FF-037DE6F6F059}" type="presOf" srcId="{C1D64E53-6FC4-4F26-BBA5-A6FCD34AE9DC}" destId="{E58FCF8C-64E4-4DDA-B37C-126AA5B04591}" srcOrd="1" destOrd="1" presId="urn:microsoft.com/office/officeart/2005/8/layout/hProcess4"/>
    <dgm:cxn modelId="{B609B17A-0016-4FDC-8097-B0A7C89AD96E}" type="presOf" srcId="{2C9015ED-70AB-4A8B-BAFF-B082CA211C2E}" destId="{2B6443AF-027A-4EBC-9B62-EBF9512CAC71}" srcOrd="0" destOrd="1" presId="urn:microsoft.com/office/officeart/2005/8/layout/hProcess4"/>
    <dgm:cxn modelId="{B825D2BE-0194-4A93-96F6-C6ACFE6A1466}" type="presOf" srcId="{B046B58F-8BD0-46F2-B13A-AAD5226A523D}" destId="{279AF08F-8170-4B68-8113-29633CD46E1A}" srcOrd="0" destOrd="0" presId="urn:microsoft.com/office/officeart/2005/8/layout/hProcess4"/>
    <dgm:cxn modelId="{18610FD4-436A-4077-8FE9-B0168D6E07F6}" srcId="{14B49479-EF0D-4F70-A233-F086E6870A4A}" destId="{2E985CFD-3E2D-4FE7-854E-1F8C074E62B0}" srcOrd="0" destOrd="0" parTransId="{F7B0C0EF-B43B-4E5E-ACAF-AF24E9792EE8}" sibTransId="{00A721A7-696B-4A31-9A61-39AA7A6D9F83}"/>
    <dgm:cxn modelId="{736A499E-96EE-4BAB-AC13-5855C549E929}" type="presOf" srcId="{A0196507-0F36-4AFA-93EF-B53D3FB6F51F}" destId="{C2FFF790-524B-4D72-963D-8406EB396937}" srcOrd="0" destOrd="0" presId="urn:microsoft.com/office/officeart/2005/8/layout/hProcess4"/>
    <dgm:cxn modelId="{CBA82CAA-8D74-4600-82CA-5944F0E985B0}" type="presOf" srcId="{812C6BDA-1880-4876-B0B6-03FB331F96D3}" destId="{A6C07179-7BCB-40F8-8459-F6E9E76F206F}" srcOrd="0" destOrd="0" presId="urn:microsoft.com/office/officeart/2005/8/layout/hProcess4"/>
    <dgm:cxn modelId="{9CDD2790-F11B-456E-8148-9E6C8D233948}" type="presParOf" srcId="{86AD68F8-DC84-4D11-A5EA-4DDE8C30052D}" destId="{4597965D-49FB-409A-B495-04442D7453FE}" srcOrd="0" destOrd="0" presId="urn:microsoft.com/office/officeart/2005/8/layout/hProcess4"/>
    <dgm:cxn modelId="{42E3CCEF-ED8C-49E6-80C7-E5CDCF090616}" type="presParOf" srcId="{86AD68F8-DC84-4D11-A5EA-4DDE8C30052D}" destId="{539EA296-0C1F-4900-B844-FF42639A574F}" srcOrd="1" destOrd="0" presId="urn:microsoft.com/office/officeart/2005/8/layout/hProcess4"/>
    <dgm:cxn modelId="{D4086324-70BD-4D66-B941-DB33EA90B16D}" type="presParOf" srcId="{86AD68F8-DC84-4D11-A5EA-4DDE8C30052D}" destId="{89D8DF3E-BB11-466F-B299-C0F268288887}" srcOrd="2" destOrd="0" presId="urn:microsoft.com/office/officeart/2005/8/layout/hProcess4"/>
    <dgm:cxn modelId="{CDF6E33E-262F-452C-A61A-45372C0C68DD}" type="presParOf" srcId="{89D8DF3E-BB11-466F-B299-C0F268288887}" destId="{7EBF8152-413F-4428-90CC-19E965959C54}" srcOrd="0" destOrd="0" presId="urn:microsoft.com/office/officeart/2005/8/layout/hProcess4"/>
    <dgm:cxn modelId="{EF7A14EA-0D19-42A9-BF2C-57A982C54FEE}" type="presParOf" srcId="{7EBF8152-413F-4428-90CC-19E965959C54}" destId="{B4D85AF7-4EAF-4F96-AE16-8AB18C2B7D60}" srcOrd="0" destOrd="0" presId="urn:microsoft.com/office/officeart/2005/8/layout/hProcess4"/>
    <dgm:cxn modelId="{3F68AEC7-FADB-48AE-BA22-46BCD3FCAC54}" type="presParOf" srcId="{7EBF8152-413F-4428-90CC-19E965959C54}" destId="{279AF08F-8170-4B68-8113-29633CD46E1A}" srcOrd="1" destOrd="0" presId="urn:microsoft.com/office/officeart/2005/8/layout/hProcess4"/>
    <dgm:cxn modelId="{0F1072DF-0271-4B98-A0C6-C079E3E2F5B3}" type="presParOf" srcId="{7EBF8152-413F-4428-90CC-19E965959C54}" destId="{34F24FDD-01EF-412C-B801-C79D98CE40EC}" srcOrd="2" destOrd="0" presId="urn:microsoft.com/office/officeart/2005/8/layout/hProcess4"/>
    <dgm:cxn modelId="{6CD92FA8-CCDA-4416-9135-90E27F19B4E7}" type="presParOf" srcId="{7EBF8152-413F-4428-90CC-19E965959C54}" destId="{43818F5D-A76F-47DE-B626-5696690D2B2C}" srcOrd="3" destOrd="0" presId="urn:microsoft.com/office/officeart/2005/8/layout/hProcess4"/>
    <dgm:cxn modelId="{32674231-F1B1-4037-86B9-81E98FC8673C}" type="presParOf" srcId="{7EBF8152-413F-4428-90CC-19E965959C54}" destId="{FC8014B4-5AC8-4AC8-A144-ABDF059737F6}" srcOrd="4" destOrd="0" presId="urn:microsoft.com/office/officeart/2005/8/layout/hProcess4"/>
    <dgm:cxn modelId="{BF8DD714-5EA6-46A4-83B1-BFB1CBFEDB23}" type="presParOf" srcId="{89D8DF3E-BB11-466F-B299-C0F268288887}" destId="{30F57274-C5EE-4B8E-9B42-2499FEB8D2E3}" srcOrd="1" destOrd="0" presId="urn:microsoft.com/office/officeart/2005/8/layout/hProcess4"/>
    <dgm:cxn modelId="{E45DBF78-4C5E-404A-B7B9-452B2AE45F05}" type="presParOf" srcId="{89D8DF3E-BB11-466F-B299-C0F268288887}" destId="{194F4706-821A-4EFF-82FB-6291E0BC4185}" srcOrd="2" destOrd="0" presId="urn:microsoft.com/office/officeart/2005/8/layout/hProcess4"/>
    <dgm:cxn modelId="{E3DB2772-BFBB-4D81-88FF-15F25BB128FF}" type="presParOf" srcId="{194F4706-821A-4EFF-82FB-6291E0BC4185}" destId="{94EB9D88-69DC-45C5-9B07-2FE726378136}" srcOrd="0" destOrd="0" presId="urn:microsoft.com/office/officeart/2005/8/layout/hProcess4"/>
    <dgm:cxn modelId="{75B1F9B8-755D-4448-8A9A-CCEFB3A0D124}" type="presParOf" srcId="{194F4706-821A-4EFF-82FB-6291E0BC4185}" destId="{C2FFF790-524B-4D72-963D-8406EB396937}" srcOrd="1" destOrd="0" presId="urn:microsoft.com/office/officeart/2005/8/layout/hProcess4"/>
    <dgm:cxn modelId="{BD3384D3-C0D2-442D-9D8B-C2BEC82409B3}" type="presParOf" srcId="{194F4706-821A-4EFF-82FB-6291E0BC4185}" destId="{E58FCF8C-64E4-4DDA-B37C-126AA5B04591}" srcOrd="2" destOrd="0" presId="urn:microsoft.com/office/officeart/2005/8/layout/hProcess4"/>
    <dgm:cxn modelId="{A2974790-3B68-4E2B-83E9-8273331DC960}" type="presParOf" srcId="{194F4706-821A-4EFF-82FB-6291E0BC4185}" destId="{E06A8628-7007-4D6F-95E5-1B3565508BCA}" srcOrd="3" destOrd="0" presId="urn:microsoft.com/office/officeart/2005/8/layout/hProcess4"/>
    <dgm:cxn modelId="{E87EC526-24A9-45CD-942D-5E7BEF6A5796}" type="presParOf" srcId="{194F4706-821A-4EFF-82FB-6291E0BC4185}" destId="{9AD70125-70EE-4FEA-AB02-DFA1B2652BF3}" srcOrd="4" destOrd="0" presId="urn:microsoft.com/office/officeart/2005/8/layout/hProcess4"/>
    <dgm:cxn modelId="{C2E5E010-60F1-48F7-8F4A-A7BBE06BB2E6}" type="presParOf" srcId="{89D8DF3E-BB11-466F-B299-C0F268288887}" destId="{215A38BD-48F1-4EEF-BE05-03F848E7CD53}" srcOrd="3" destOrd="0" presId="urn:microsoft.com/office/officeart/2005/8/layout/hProcess4"/>
    <dgm:cxn modelId="{8B8E4CAA-4717-473A-A1FA-F14003C9627B}" type="presParOf" srcId="{89D8DF3E-BB11-466F-B299-C0F268288887}" destId="{47E369DA-4E97-4BBE-8B51-A862B9E3536F}" srcOrd="4" destOrd="0" presId="urn:microsoft.com/office/officeart/2005/8/layout/hProcess4"/>
    <dgm:cxn modelId="{3E75122A-265F-4D2D-974C-C4B0CB46BE32}" type="presParOf" srcId="{47E369DA-4E97-4BBE-8B51-A862B9E3536F}" destId="{721BA83F-6CC0-4BA9-9FAF-2A99F31E3A1E}" srcOrd="0" destOrd="0" presId="urn:microsoft.com/office/officeart/2005/8/layout/hProcess4"/>
    <dgm:cxn modelId="{238E4379-E8A7-424A-AF89-1DD028BE8202}" type="presParOf" srcId="{47E369DA-4E97-4BBE-8B51-A862B9E3536F}" destId="{74032EBA-CD9B-492F-83DB-1D85BBEF5DBD}" srcOrd="1" destOrd="0" presId="urn:microsoft.com/office/officeart/2005/8/layout/hProcess4"/>
    <dgm:cxn modelId="{D8E8CE54-330B-49CD-A521-8C81EAAB7643}" type="presParOf" srcId="{47E369DA-4E97-4BBE-8B51-A862B9E3536F}" destId="{00AC97BF-C811-4932-8606-FA4196F3319D}" srcOrd="2" destOrd="0" presId="urn:microsoft.com/office/officeart/2005/8/layout/hProcess4"/>
    <dgm:cxn modelId="{05C071DC-EA11-4655-9691-3FEE498C510B}" type="presParOf" srcId="{47E369DA-4E97-4BBE-8B51-A862B9E3536F}" destId="{18E318EF-CCFA-441A-A39B-3DAD996CAB55}" srcOrd="3" destOrd="0" presId="urn:microsoft.com/office/officeart/2005/8/layout/hProcess4"/>
    <dgm:cxn modelId="{2B67D47C-65CC-4A5E-B53E-5FF7BB475444}" type="presParOf" srcId="{47E369DA-4E97-4BBE-8B51-A862B9E3536F}" destId="{D3D9D7B9-5BF1-4945-B1BE-787A1940D9C4}" srcOrd="4" destOrd="0" presId="urn:microsoft.com/office/officeart/2005/8/layout/hProcess4"/>
    <dgm:cxn modelId="{E29D2A00-1B24-4413-96A0-F49AFA751108}" type="presParOf" srcId="{89D8DF3E-BB11-466F-B299-C0F268288887}" destId="{A6C07179-7BCB-40F8-8459-F6E9E76F206F}" srcOrd="5" destOrd="0" presId="urn:microsoft.com/office/officeart/2005/8/layout/hProcess4"/>
    <dgm:cxn modelId="{99AE622E-89DB-4591-90FB-880DDB578448}" type="presParOf" srcId="{89D8DF3E-BB11-466F-B299-C0F268288887}" destId="{564D315A-447D-46C8-9FD7-80F43549C815}" srcOrd="6" destOrd="0" presId="urn:microsoft.com/office/officeart/2005/8/layout/hProcess4"/>
    <dgm:cxn modelId="{4BA8AAAC-1E2D-4410-A123-7009A41D7890}" type="presParOf" srcId="{564D315A-447D-46C8-9FD7-80F43549C815}" destId="{FF8B8081-EDBA-40AE-B35E-DB9BB827D269}" srcOrd="0" destOrd="0" presId="urn:microsoft.com/office/officeart/2005/8/layout/hProcess4"/>
    <dgm:cxn modelId="{8753B89A-FFA9-49C5-8E5D-6438602C6409}" type="presParOf" srcId="{564D315A-447D-46C8-9FD7-80F43549C815}" destId="{2B6443AF-027A-4EBC-9B62-EBF9512CAC71}" srcOrd="1" destOrd="0" presId="urn:microsoft.com/office/officeart/2005/8/layout/hProcess4"/>
    <dgm:cxn modelId="{2B8450D1-0AFE-40E4-A118-45449293AE8D}" type="presParOf" srcId="{564D315A-447D-46C8-9FD7-80F43549C815}" destId="{6F105238-993E-41FB-AE79-70B6643806DA}" srcOrd="2" destOrd="0" presId="urn:microsoft.com/office/officeart/2005/8/layout/hProcess4"/>
    <dgm:cxn modelId="{05DEAC58-8E61-49C7-AFC2-85A1272BCAC5}" type="presParOf" srcId="{564D315A-447D-46C8-9FD7-80F43549C815}" destId="{DBDBA2E0-F93C-4739-9CC6-77B570374E88}" srcOrd="3" destOrd="0" presId="urn:microsoft.com/office/officeart/2005/8/layout/hProcess4"/>
    <dgm:cxn modelId="{1D3CA1B9-A19F-4876-8AA4-CAFFA57EB0A2}" type="presParOf" srcId="{564D315A-447D-46C8-9FD7-80F43549C815}" destId="{9BB50EB7-CAD1-4A30-AEC8-B63375FB2B6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AF08F-8170-4B68-8113-29633CD46E1A}">
      <dsp:nvSpPr>
        <dsp:cNvPr id="0" name=""/>
        <dsp:cNvSpPr/>
      </dsp:nvSpPr>
      <dsp:spPr>
        <a:xfrm>
          <a:off x="990" y="1571026"/>
          <a:ext cx="1677892" cy="1383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Junio 2017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Agosto 2017</a:t>
          </a:r>
          <a:endParaRPr lang="es-ES" sz="1400" kern="1200" dirty="0"/>
        </a:p>
      </dsp:txBody>
      <dsp:txXfrm>
        <a:off x="32838" y="1602874"/>
        <a:ext cx="1614196" cy="1023662"/>
      </dsp:txXfrm>
    </dsp:sp>
    <dsp:sp modelId="{30F57274-C5EE-4B8E-9B42-2499FEB8D2E3}">
      <dsp:nvSpPr>
        <dsp:cNvPr id="0" name=""/>
        <dsp:cNvSpPr/>
      </dsp:nvSpPr>
      <dsp:spPr>
        <a:xfrm>
          <a:off x="950326" y="1923632"/>
          <a:ext cx="1816423" cy="1816423"/>
        </a:xfrm>
        <a:prstGeom prst="leftCircularArrow">
          <a:avLst>
            <a:gd name="adj1" fmla="val 2969"/>
            <a:gd name="adj2" fmla="val 363730"/>
            <a:gd name="adj3" fmla="val 2139241"/>
            <a:gd name="adj4" fmla="val 9024489"/>
            <a:gd name="adj5" fmla="val 346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18F5D-A76F-47DE-B626-5696690D2B2C}">
      <dsp:nvSpPr>
        <dsp:cNvPr id="0" name=""/>
        <dsp:cNvSpPr/>
      </dsp:nvSpPr>
      <dsp:spPr>
        <a:xfrm>
          <a:off x="373855" y="2658384"/>
          <a:ext cx="1491460" cy="5931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Análisis</a:t>
          </a:r>
          <a:endParaRPr lang="es-ES" sz="2400" kern="1200" dirty="0"/>
        </a:p>
      </dsp:txBody>
      <dsp:txXfrm>
        <a:off x="391226" y="2675755"/>
        <a:ext cx="1456718" cy="558362"/>
      </dsp:txXfrm>
    </dsp:sp>
    <dsp:sp modelId="{C2FFF790-524B-4D72-963D-8406EB396937}">
      <dsp:nvSpPr>
        <dsp:cNvPr id="0" name=""/>
        <dsp:cNvSpPr/>
      </dsp:nvSpPr>
      <dsp:spPr>
        <a:xfrm>
          <a:off x="2122088" y="1571026"/>
          <a:ext cx="1677892" cy="1383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Septiembre 2017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Octubre 2017</a:t>
          </a:r>
          <a:endParaRPr lang="es-ES" sz="1400" kern="1200" dirty="0"/>
        </a:p>
      </dsp:txBody>
      <dsp:txXfrm>
        <a:off x="2153936" y="1899426"/>
        <a:ext cx="1614196" cy="1023662"/>
      </dsp:txXfrm>
    </dsp:sp>
    <dsp:sp modelId="{215A38BD-48F1-4EEF-BE05-03F848E7CD53}">
      <dsp:nvSpPr>
        <dsp:cNvPr id="0" name=""/>
        <dsp:cNvSpPr/>
      </dsp:nvSpPr>
      <dsp:spPr>
        <a:xfrm>
          <a:off x="3057442" y="731644"/>
          <a:ext cx="2030821" cy="2030821"/>
        </a:xfrm>
        <a:prstGeom prst="circularArrow">
          <a:avLst>
            <a:gd name="adj1" fmla="val 2655"/>
            <a:gd name="adj2" fmla="val 322955"/>
            <a:gd name="adj3" fmla="val 19501534"/>
            <a:gd name="adj4" fmla="val 12575511"/>
            <a:gd name="adj5" fmla="val 3098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6A8628-7007-4D6F-95E5-1B3565508BCA}">
      <dsp:nvSpPr>
        <dsp:cNvPr id="0" name=""/>
        <dsp:cNvSpPr/>
      </dsp:nvSpPr>
      <dsp:spPr>
        <a:xfrm>
          <a:off x="2494953" y="1274474"/>
          <a:ext cx="1491460" cy="5931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Diseño</a:t>
          </a:r>
          <a:endParaRPr lang="es-ES" sz="2400" kern="1200" dirty="0"/>
        </a:p>
      </dsp:txBody>
      <dsp:txXfrm>
        <a:off x="2512324" y="1291845"/>
        <a:ext cx="1456718" cy="558362"/>
      </dsp:txXfrm>
    </dsp:sp>
    <dsp:sp modelId="{74032EBA-CD9B-492F-83DB-1D85BBEF5DBD}">
      <dsp:nvSpPr>
        <dsp:cNvPr id="0" name=""/>
        <dsp:cNvSpPr/>
      </dsp:nvSpPr>
      <dsp:spPr>
        <a:xfrm>
          <a:off x="4243186" y="1571026"/>
          <a:ext cx="1677892" cy="1383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Noviembre 2017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Febrero 2018</a:t>
          </a:r>
          <a:endParaRPr lang="es-ES" sz="1400" kern="1200" dirty="0"/>
        </a:p>
      </dsp:txBody>
      <dsp:txXfrm>
        <a:off x="4275034" y="1602874"/>
        <a:ext cx="1614196" cy="1023662"/>
      </dsp:txXfrm>
    </dsp:sp>
    <dsp:sp modelId="{A6C07179-7BCB-40F8-8459-F6E9E76F206F}">
      <dsp:nvSpPr>
        <dsp:cNvPr id="0" name=""/>
        <dsp:cNvSpPr/>
      </dsp:nvSpPr>
      <dsp:spPr>
        <a:xfrm>
          <a:off x="5192522" y="1923632"/>
          <a:ext cx="1816423" cy="1816423"/>
        </a:xfrm>
        <a:prstGeom prst="leftCircularArrow">
          <a:avLst>
            <a:gd name="adj1" fmla="val 2969"/>
            <a:gd name="adj2" fmla="val 363730"/>
            <a:gd name="adj3" fmla="val 2139241"/>
            <a:gd name="adj4" fmla="val 9024489"/>
            <a:gd name="adj5" fmla="val 346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318EF-CCFA-441A-A39B-3DAD996CAB55}">
      <dsp:nvSpPr>
        <dsp:cNvPr id="0" name=""/>
        <dsp:cNvSpPr/>
      </dsp:nvSpPr>
      <dsp:spPr>
        <a:xfrm>
          <a:off x="4616051" y="2658384"/>
          <a:ext cx="1491460" cy="5931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Desarrollo</a:t>
          </a:r>
          <a:endParaRPr lang="es-ES" sz="2400" kern="1200" dirty="0"/>
        </a:p>
      </dsp:txBody>
      <dsp:txXfrm>
        <a:off x="4633422" y="2675755"/>
        <a:ext cx="1456718" cy="558362"/>
      </dsp:txXfrm>
    </dsp:sp>
    <dsp:sp modelId="{2B6443AF-027A-4EBC-9B62-EBF9512CAC71}">
      <dsp:nvSpPr>
        <dsp:cNvPr id="0" name=""/>
        <dsp:cNvSpPr/>
      </dsp:nvSpPr>
      <dsp:spPr>
        <a:xfrm>
          <a:off x="6364284" y="1571026"/>
          <a:ext cx="1677892" cy="1383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Marzo 2018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Mayo 2018</a:t>
          </a:r>
          <a:endParaRPr lang="es-ES" sz="1400" kern="1200" dirty="0"/>
        </a:p>
      </dsp:txBody>
      <dsp:txXfrm>
        <a:off x="6396132" y="1899426"/>
        <a:ext cx="1614196" cy="1023662"/>
      </dsp:txXfrm>
    </dsp:sp>
    <dsp:sp modelId="{DBDBA2E0-F93C-4739-9CC6-77B570374E88}">
      <dsp:nvSpPr>
        <dsp:cNvPr id="0" name=""/>
        <dsp:cNvSpPr/>
      </dsp:nvSpPr>
      <dsp:spPr>
        <a:xfrm>
          <a:off x="6737149" y="1274474"/>
          <a:ext cx="1491460" cy="5931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Resultados</a:t>
          </a:r>
          <a:endParaRPr lang="es-ES" sz="2400" kern="1200" dirty="0"/>
        </a:p>
      </dsp:txBody>
      <dsp:txXfrm>
        <a:off x="6754520" y="1291845"/>
        <a:ext cx="1456718" cy="558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DF2BBF9-C2FA-4139-9417-8D599D5D7573}" type="datetimeFigureOut">
              <a:rPr lang="es-CO" smtClean="0"/>
              <a:pPr/>
              <a:t>1/06/2017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C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12C5E44-2CD5-45CF-9F29-8D3A05BFCDC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98999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357DBB6-814D-4315-BB2A-8EE0C11F40FC}" type="datetimeFigureOut">
              <a:rPr lang="es-CO" smtClean="0"/>
              <a:pPr/>
              <a:t>1/06/2017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1D4DBF2-472E-4E1A-ADCA-93D7A350F54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0722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808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691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925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185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01777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094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42789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058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911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019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755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6E1E-F009-364E-A739-8685C7ABACCD}" type="datetimeFigureOut">
              <a:rPr lang="es-ES" smtClean="0"/>
              <a:pPr/>
              <a:t>01/06/2017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C5855-2D9B-E649-B2A8-6326043FDA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906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dirty="0"/>
              <a:t>Estudio sobre </a:t>
            </a:r>
            <a:r>
              <a:rPr lang="es-CO" dirty="0" smtClean="0"/>
              <a:t>datos </a:t>
            </a:r>
            <a:r>
              <a:rPr lang="es-CO" dirty="0"/>
              <a:t>abiertos de Colombia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284483"/>
            <a:ext cx="6400800" cy="912866"/>
          </a:xfrm>
        </p:spPr>
        <p:txBody>
          <a:bodyPr>
            <a:normAutofit lnSpcReduction="10000"/>
          </a:bodyPr>
          <a:lstStyle/>
          <a:p>
            <a:r>
              <a:rPr lang="es-ES" sz="1600" dirty="0" smtClean="0"/>
              <a:t>Yeimmy Lee</a:t>
            </a:r>
          </a:p>
          <a:p>
            <a:r>
              <a:rPr lang="es-ES" sz="1600" dirty="0" smtClean="0"/>
              <a:t>Maestría en Ingeniería de Sistemas</a:t>
            </a:r>
          </a:p>
          <a:p>
            <a:r>
              <a:rPr lang="es-ES" sz="1600" dirty="0" smtClean="0"/>
              <a:t>Bogotá, 2017</a:t>
            </a:r>
            <a:endParaRPr lang="en-US" sz="1600" dirty="0"/>
          </a:p>
        </p:txBody>
      </p:sp>
      <p:sp>
        <p:nvSpPr>
          <p:cNvPr id="4" name="CuadroTexto 3"/>
          <p:cNvSpPr txBox="1"/>
          <p:nvPr/>
        </p:nvSpPr>
        <p:spPr>
          <a:xfrm>
            <a:off x="435720" y="3743325"/>
            <a:ext cx="86112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Palabras clave: </a:t>
            </a:r>
            <a:r>
              <a:rPr lang="es-CO" dirty="0"/>
              <a:t>gobierno abierto, datos abiertos, minería de datos, visualización de datos.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Referencias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4197"/>
          </a:xfrm>
        </p:spPr>
        <p:txBody>
          <a:bodyPr>
            <a:normAutofit fontScale="32500" lnSpcReduction="20000"/>
          </a:bodyPr>
          <a:lstStyle/>
          <a:p>
            <a:r>
              <a:rPr lang="es-ES" dirty="0"/>
              <a:t>MINTIC. (01 de junio de 2016). </a:t>
            </a:r>
            <a:r>
              <a:rPr lang="es-ES" i="1" dirty="0"/>
              <a:t>Guía de Datos Abiertos en Colombia.</a:t>
            </a:r>
            <a:r>
              <a:rPr lang="es-ES" dirty="0"/>
              <a:t> Recuperado el mayo de 2017, de Gobierno en línea: http://estrategia.gobiernoenlinea.gov.co/623/articles-9407_Guia_Apertura.pdf</a:t>
            </a:r>
            <a:endParaRPr lang="en-US" dirty="0"/>
          </a:p>
          <a:p>
            <a:r>
              <a:rPr lang="es-ES" dirty="0" err="1"/>
              <a:t>Few</a:t>
            </a:r>
            <a:r>
              <a:rPr lang="es-ES" dirty="0"/>
              <a:t>, S. (4 de mayo de 2017). </a:t>
            </a:r>
            <a:r>
              <a:rPr lang="es-ES" i="1" dirty="0" err="1"/>
              <a:t>What</a:t>
            </a:r>
            <a:r>
              <a:rPr lang="es-ES" i="1" dirty="0"/>
              <a:t> </a:t>
            </a:r>
            <a:r>
              <a:rPr lang="es-ES" i="1" dirty="0" err="1"/>
              <a:t>Is</a:t>
            </a:r>
            <a:r>
              <a:rPr lang="es-ES" i="1" dirty="0"/>
              <a:t> Data </a:t>
            </a:r>
            <a:r>
              <a:rPr lang="es-ES" i="1" dirty="0" err="1"/>
              <a:t>Visualization</a:t>
            </a:r>
            <a:r>
              <a:rPr lang="es-ES" i="1" dirty="0"/>
              <a:t>?</a:t>
            </a:r>
            <a:r>
              <a:rPr lang="es-ES" dirty="0"/>
              <a:t> Recuperado el mayo de 2017, de Visual Business </a:t>
            </a:r>
            <a:r>
              <a:rPr lang="es-ES" dirty="0" err="1"/>
              <a:t>Intelligence</a:t>
            </a:r>
            <a:r>
              <a:rPr lang="es-ES" dirty="0"/>
              <a:t>: http://www.perceptualedge.com/blog/?p=2636</a:t>
            </a:r>
            <a:endParaRPr lang="en-US" dirty="0"/>
          </a:p>
          <a:p>
            <a:r>
              <a:rPr lang="es-CO" dirty="0" err="1"/>
              <a:t>Few</a:t>
            </a:r>
            <a:r>
              <a:rPr lang="es-CO" dirty="0"/>
              <a:t>. (8 de noviembre de 2012). </a:t>
            </a:r>
            <a:r>
              <a:rPr lang="es-CO" i="1" dirty="0" err="1"/>
              <a:t>Telling</a:t>
            </a:r>
            <a:r>
              <a:rPr lang="es-CO" i="1" dirty="0"/>
              <a:t> </a:t>
            </a:r>
            <a:r>
              <a:rPr lang="es-CO" i="1" dirty="0" err="1"/>
              <a:t>compelling</a:t>
            </a:r>
            <a:r>
              <a:rPr lang="es-CO" i="1" dirty="0"/>
              <a:t> </a:t>
            </a:r>
            <a:r>
              <a:rPr lang="es-CO" i="1" dirty="0" err="1"/>
              <a:t>stories</a:t>
            </a:r>
            <a:r>
              <a:rPr lang="es-CO" i="1" dirty="0"/>
              <a:t> </a:t>
            </a:r>
            <a:r>
              <a:rPr lang="es-CO" i="1" dirty="0" err="1"/>
              <a:t>with</a:t>
            </a:r>
            <a:r>
              <a:rPr lang="es-CO" i="1" dirty="0"/>
              <a:t> </a:t>
            </a:r>
            <a:r>
              <a:rPr lang="es-CO" i="1" dirty="0" err="1"/>
              <a:t>numbers</a:t>
            </a:r>
            <a:r>
              <a:rPr lang="es-CO" i="1" dirty="0"/>
              <a:t>.</a:t>
            </a:r>
            <a:r>
              <a:rPr lang="es-CO" dirty="0"/>
              <a:t> </a:t>
            </a:r>
            <a:r>
              <a:rPr lang="es-ES" dirty="0"/>
              <a:t>Recuperado el mayo de 2017, de Perceptual </a:t>
            </a:r>
            <a:r>
              <a:rPr lang="es-ES" dirty="0" err="1"/>
              <a:t>Edge</a:t>
            </a:r>
            <a:r>
              <a:rPr lang="es-ES" dirty="0"/>
              <a:t>: http://</a:t>
            </a:r>
            <a:r>
              <a:rPr lang="es-ES" dirty="0" smtClean="0"/>
              <a:t>www.actuate.com/download/acd2012/Telling-Compelling-Stories-with-Numbers.pdf</a:t>
            </a:r>
          </a:p>
          <a:p>
            <a:r>
              <a:rPr lang="en-US" dirty="0" err="1"/>
              <a:t>Keim</a:t>
            </a:r>
            <a:r>
              <a:rPr lang="en-US" dirty="0"/>
              <a:t>, D. A. (2002). Information visualization and visual data mining. </a:t>
            </a:r>
            <a:r>
              <a:rPr lang="en-US" i="1" dirty="0"/>
              <a:t>IEEE Transactions on Visualization and Computer Graphics</a:t>
            </a:r>
            <a:r>
              <a:rPr lang="en-US" dirty="0"/>
              <a:t>, </a:t>
            </a:r>
            <a:r>
              <a:rPr lang="en-US" i="1" dirty="0"/>
              <a:t>8</a:t>
            </a:r>
            <a:r>
              <a:rPr lang="en-US" dirty="0"/>
              <a:t>(1), 1–8. https://doi.org/10.1109/2945.981847</a:t>
            </a:r>
          </a:p>
          <a:p>
            <a:r>
              <a:rPr lang="en-US" dirty="0" err="1"/>
              <a:t>Keim</a:t>
            </a:r>
            <a:r>
              <a:rPr lang="en-US" dirty="0"/>
              <a:t>, D. A., Sips, M., &amp; </a:t>
            </a:r>
            <a:r>
              <a:rPr lang="en-US" dirty="0" err="1"/>
              <a:t>Ankerst</a:t>
            </a:r>
            <a:r>
              <a:rPr lang="en-US" dirty="0"/>
              <a:t>, M. (2005). Visual data-mining techniques. </a:t>
            </a:r>
            <a:r>
              <a:rPr lang="en-US" i="1" dirty="0"/>
              <a:t>Visualization Handbook</a:t>
            </a:r>
            <a:r>
              <a:rPr lang="en-US" dirty="0"/>
              <a:t>, 831–843. https://</a:t>
            </a:r>
            <a:r>
              <a:rPr lang="en-US" dirty="0" smtClean="0"/>
              <a:t>doi.org/10.1016/B978-012387582-2/50045-9</a:t>
            </a:r>
          </a:p>
          <a:p>
            <a:r>
              <a:rPr lang="en-US" dirty="0"/>
              <a:t>Kumar, S. (2016). A Review of Recent Trends and Issues in Visualization. International Journal on Computer Science and Engineering (IJCSE), 8(3), 41–54.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54367" y="29002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Créditos Imágenes </a:t>
            </a:r>
            <a:endParaRPr lang="en-US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554367" y="3812312"/>
            <a:ext cx="8229600" cy="1824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http://</a:t>
            </a:r>
            <a:r>
              <a:rPr lang="en-US" sz="1000" dirty="0" smtClean="0"/>
              <a:t>mirzacpa.ca/wp-content/uploads/2015/11/blue-check.png</a:t>
            </a:r>
          </a:p>
          <a:p>
            <a:r>
              <a:rPr lang="en-US" sz="1000" dirty="0" smtClean="0"/>
              <a:t>http://www.theinfofactory.com/data-mining-thailand/</a:t>
            </a:r>
          </a:p>
          <a:p>
            <a:r>
              <a:rPr lang="en-US" sz="1000" dirty="0" smtClean="0"/>
              <a:t>http://visualoop.com/blog/11044/30-amazing-data-viz-galleries-everyone-should-follow</a:t>
            </a:r>
          </a:p>
          <a:p>
            <a:r>
              <a:rPr lang="en-US" sz="1000" dirty="0" smtClean="0"/>
              <a:t>http://www.emperform.co.uk/goal-management</a:t>
            </a:r>
          </a:p>
          <a:p>
            <a:r>
              <a:rPr lang="en-US" sz="1000" dirty="0"/>
              <a:t>https://</a:t>
            </a:r>
            <a:r>
              <a:rPr lang="en-US" sz="1000" dirty="0" smtClean="0"/>
              <a:t>www.pmi.com/markets/colombia/es</a:t>
            </a:r>
          </a:p>
          <a:p>
            <a:r>
              <a:rPr lang="es-ES" sz="1000" dirty="0"/>
              <a:t>http://www.theinfofactory.com/data-mining-thailand</a:t>
            </a:r>
            <a:r>
              <a:rPr lang="es-ES" sz="1000" dirty="0" smtClean="0"/>
              <a:t>/</a:t>
            </a:r>
          </a:p>
          <a:p>
            <a:r>
              <a:rPr lang="en-US" sz="1000" dirty="0"/>
              <a:t>http://visualoop.com/blog/11044/30-amazing-data-viz-galleries-everyone-should-follow</a:t>
            </a:r>
          </a:p>
          <a:p>
            <a:endParaRPr lang="en-US" sz="1000" dirty="0" smtClean="0"/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9411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</a:t>
            </a:r>
            <a:r>
              <a:rPr lang="es-ES" dirty="0" smtClean="0"/>
              <a:t>atos abiertos</a:t>
            </a:r>
            <a:endParaRPr lang="en-U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3" y="1563922"/>
            <a:ext cx="9066734" cy="404765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864546" y="4833201"/>
            <a:ext cx="63979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/>
              <a:t>Imágenes tomada de la documentación del Ministerio de las Tecnologías de la Información y las Comunicaciones MINTIC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6959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Retos y oportunidades</a:t>
            </a:r>
            <a:endParaRPr lang="en-U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0" t="383" r="7571"/>
          <a:stretch/>
        </p:blipFill>
        <p:spPr>
          <a:xfrm>
            <a:off x="457200" y="1668899"/>
            <a:ext cx="4038600" cy="438856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775" y="2427518"/>
            <a:ext cx="1381894" cy="2141408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766" y="2427518"/>
            <a:ext cx="1381894" cy="2141408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747945" y="5578806"/>
            <a:ext cx="63979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/>
              <a:t>Imágenes tomada de la documentación del Ministerio de las Tecnologías de la Información y las Comunicaciones MINTIC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2392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Visualización de datos</a:t>
            </a:r>
            <a:endParaRPr lang="en-US" dirty="0"/>
          </a:p>
        </p:txBody>
      </p:sp>
      <p:pic>
        <p:nvPicPr>
          <p:cNvPr id="1028" name="Picture 4" descr="http://visualoop.com/media/2014/10/The-Data-Visualisation-Catalogue-680x490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6" t="10424"/>
          <a:stretch/>
        </p:blipFill>
        <p:spPr bwMode="auto">
          <a:xfrm>
            <a:off x="4859793" y="3227154"/>
            <a:ext cx="4190578" cy="2813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585679" y="3603369"/>
            <a:ext cx="39863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Visualización en minería de datos: Técnica </a:t>
            </a:r>
            <a:r>
              <a:rPr lang="es-CO" dirty="0"/>
              <a:t>de exploración y análisis de gran volumen de datos con esfuerzos combinados de máquina y cerebro humano. Se utiliza para extraer información útil para la toma de </a:t>
            </a:r>
            <a:r>
              <a:rPr lang="es-CO" dirty="0" smtClean="0"/>
              <a:t>decisiones</a:t>
            </a:r>
            <a:r>
              <a:rPr lang="es-CO" dirty="0"/>
              <a:t> </a:t>
            </a:r>
            <a:r>
              <a:rPr lang="es-CO" dirty="0" smtClean="0"/>
              <a:t>(</a:t>
            </a:r>
            <a:r>
              <a:rPr lang="es-CO" dirty="0" err="1" smtClean="0"/>
              <a:t>Kumar</a:t>
            </a:r>
            <a:r>
              <a:rPr lang="es-CO" dirty="0" smtClean="0"/>
              <a:t>, 2016)</a:t>
            </a:r>
            <a:endParaRPr lang="es-CO" dirty="0"/>
          </a:p>
          <a:p>
            <a:endParaRPr lang="en-US" dirty="0"/>
          </a:p>
        </p:txBody>
      </p:sp>
      <p:pic>
        <p:nvPicPr>
          <p:cNvPr id="1026" name="Picture 2" descr="http://www.theinfofactory.com/wp-content/uploads/2016/10/datamining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9" r="13907"/>
          <a:stretch/>
        </p:blipFill>
        <p:spPr bwMode="auto">
          <a:xfrm>
            <a:off x="457200" y="1381381"/>
            <a:ext cx="4514096" cy="184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52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Efectividad en la visualización</a:t>
            </a:r>
            <a:endParaRPr lang="en-U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2650" y="1282848"/>
            <a:ext cx="5215860" cy="452596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866" y="2319753"/>
            <a:ext cx="3755320" cy="245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9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0934" cy="1143000"/>
          </a:xfrm>
        </p:spPr>
        <p:txBody>
          <a:bodyPr/>
          <a:lstStyle/>
          <a:p>
            <a:r>
              <a:rPr lang="es-ES" dirty="0"/>
              <a:t>¿</a:t>
            </a:r>
            <a:r>
              <a:rPr lang="es-ES" dirty="0" smtClean="0"/>
              <a:t>Qué se quiere hacer?</a:t>
            </a:r>
            <a:endParaRPr lang="en-US" dirty="0"/>
          </a:p>
        </p:txBody>
      </p:sp>
      <p:pic>
        <p:nvPicPr>
          <p:cNvPr id="3074" name="Picture 2" descr="http://www.emperform.co.uk/images/goals-targe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708" y="-73062"/>
            <a:ext cx="3078388" cy="195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86117"/>
            <a:ext cx="8229600" cy="4525963"/>
          </a:xfrm>
        </p:spPr>
        <p:txBody>
          <a:bodyPr>
            <a:normAutofit/>
          </a:bodyPr>
          <a:lstStyle/>
          <a:p>
            <a:r>
              <a:rPr lang="es-CO" sz="1800" dirty="0" smtClean="0"/>
              <a:t>Realizar un estudio de los datos abiertos de Colombia para caracterizar la información que está siendo compartida por el gobierno y determinar </a:t>
            </a:r>
            <a:r>
              <a:rPr lang="es-ES" sz="1800" dirty="0"/>
              <a:t>qué herramientas de minería y visualización de datos se pueden </a:t>
            </a:r>
            <a:r>
              <a:rPr lang="es-CO" sz="1800" dirty="0"/>
              <a:t>utilizar para promover y facilitar </a:t>
            </a:r>
            <a:r>
              <a:rPr lang="es-CO" sz="1800" dirty="0" smtClean="0"/>
              <a:t>su uso. </a:t>
            </a:r>
          </a:p>
          <a:p>
            <a:endParaRPr lang="es-CO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dirty="0"/>
              <a:t>Definir métricas que permitan evaluar la calidad de los conjuntos de datos que se están compartiendo por parte de las entidades del </a:t>
            </a:r>
            <a:r>
              <a:rPr lang="es-ES" sz="1600" dirty="0" smtClean="0"/>
              <a:t>estado. </a:t>
            </a:r>
            <a:endParaRPr lang="es-E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dirty="0" smtClean="0"/>
              <a:t>Hacer </a:t>
            </a:r>
            <a:r>
              <a:rPr lang="es-ES" sz="1600" dirty="0"/>
              <a:t>un análisis exploratorio de los conjuntos de datos publicados en el </a:t>
            </a:r>
            <a:r>
              <a:rPr lang="es-ES" sz="1600" dirty="0" smtClean="0"/>
              <a:t>portal aplicando las métricas definidas.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dirty="0" smtClean="0"/>
              <a:t>Diseñar </a:t>
            </a:r>
            <a:r>
              <a:rPr lang="es-ES" sz="1600" dirty="0"/>
              <a:t>un proceso que permita generar de forma automática la descriptiva básica de las columnas del conjunto de </a:t>
            </a:r>
            <a:r>
              <a:rPr lang="es-ES" sz="1600" dirty="0" smtClean="0"/>
              <a:t>datos, identificando a su vez, valores inconsistentes, incompletos y con errores.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dirty="0" smtClean="0"/>
              <a:t>Establecer </a:t>
            </a:r>
            <a:r>
              <a:rPr lang="es-ES" sz="1600" dirty="0"/>
              <a:t>las técnicas de visualización </a:t>
            </a:r>
            <a:r>
              <a:rPr lang="es-ES" sz="1600" dirty="0" smtClean="0"/>
              <a:t>de </a:t>
            </a:r>
            <a:r>
              <a:rPr lang="es-ES" sz="1600" dirty="0"/>
              <a:t>acuerdo a los datos </a:t>
            </a:r>
            <a:endParaRPr lang="es-ES" sz="1600" dirty="0" smtClean="0"/>
          </a:p>
          <a:p>
            <a:pPr marL="457200" lvl="1" indent="0">
              <a:buNone/>
            </a:pPr>
            <a:r>
              <a:rPr lang="es-ES" sz="1600" dirty="0"/>
              <a:t> </a:t>
            </a:r>
            <a:r>
              <a:rPr lang="es-ES" sz="1600" dirty="0" smtClean="0"/>
              <a:t>    del conjunto.</a:t>
            </a:r>
          </a:p>
          <a:p>
            <a:pPr marL="457200" lvl="1" indent="0">
              <a:buNone/>
            </a:pPr>
            <a:endParaRPr lang="es-CO" sz="1600" dirty="0" smtClean="0"/>
          </a:p>
        </p:txBody>
      </p:sp>
    </p:spTree>
    <p:extLst>
      <p:ext uri="{BB962C8B-B14F-4D97-AF65-F5344CB8AC3E}">
        <p14:creationId xmlns:p14="http://schemas.microsoft.com/office/powerpoint/2010/main" val="11705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29125" cy="1143000"/>
          </a:xfrm>
        </p:spPr>
        <p:txBody>
          <a:bodyPr/>
          <a:lstStyle/>
          <a:p>
            <a:r>
              <a:rPr lang="es-ES" dirty="0"/>
              <a:t>¿</a:t>
            </a:r>
            <a:r>
              <a:rPr lang="es-ES" dirty="0" smtClean="0"/>
              <a:t>Con qué propósito?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11098"/>
            <a:ext cx="8229600" cy="4015065"/>
          </a:xfrm>
        </p:spPr>
        <p:txBody>
          <a:bodyPr>
            <a:normAutofit/>
          </a:bodyPr>
          <a:lstStyle/>
          <a:p>
            <a:r>
              <a:rPr lang="es-CO" sz="1800" dirty="0" smtClean="0"/>
              <a:t>Ser </a:t>
            </a:r>
            <a:r>
              <a:rPr lang="es-CO" sz="1800" dirty="0"/>
              <a:t>un instrumento que apoye el cumplimiento de los tres pilares del gobierno abierto: Transparencia, Participación y Colaboración</a:t>
            </a:r>
            <a:r>
              <a:rPr lang="es-CO" sz="1800" dirty="0" smtClean="0"/>
              <a:t>.</a:t>
            </a:r>
          </a:p>
          <a:p>
            <a:r>
              <a:rPr lang="es-CO" sz="1800" dirty="0" smtClean="0"/>
              <a:t>Retroalimentar a las entidades del estado sobre la información que están publicando.</a:t>
            </a:r>
          </a:p>
          <a:p>
            <a:r>
              <a:rPr lang="es-CO" sz="1800" dirty="0" smtClean="0"/>
              <a:t>Promover la utilización de los datos abiertos de Colombia por parte de los ciudadanos.</a:t>
            </a:r>
          </a:p>
          <a:p>
            <a:endParaRPr lang="en-US" sz="1800" dirty="0"/>
          </a:p>
        </p:txBody>
      </p:sp>
      <p:pic>
        <p:nvPicPr>
          <p:cNvPr id="1026" name="Picture 2" descr="https://www.pmi.com/resources/images/default-source/country-shapes/colombie.png?sfvrsn=44abb2b5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485" y="117763"/>
            <a:ext cx="3000524" cy="24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49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57291" cy="1143000"/>
          </a:xfrm>
        </p:spPr>
        <p:txBody>
          <a:bodyPr/>
          <a:lstStyle/>
          <a:p>
            <a:r>
              <a:rPr lang="es-ES" dirty="0" smtClean="0"/>
              <a:t>¿Cómo?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9120" y="1600200"/>
            <a:ext cx="83676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dirty="0" smtClean="0"/>
              <a:t>1. Estado del arte: </a:t>
            </a:r>
          </a:p>
          <a:p>
            <a:pPr marL="0" indent="0">
              <a:buNone/>
            </a:pPr>
            <a:r>
              <a:rPr lang="es-ES" sz="1600" dirty="0" smtClean="0"/>
              <a:t>Validación </a:t>
            </a:r>
            <a:r>
              <a:rPr lang="es-ES" sz="1600" dirty="0"/>
              <a:t>de otros estudios similares en otros </a:t>
            </a:r>
            <a:r>
              <a:rPr lang="es-ES" sz="1600" dirty="0" smtClean="0"/>
              <a:t>países para poder determinar los parámetros de evaluación de los conjuntos de datos.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s-ES" sz="1800" dirty="0" smtClean="0"/>
              <a:t>2. Análisis de uso: </a:t>
            </a:r>
          </a:p>
          <a:p>
            <a:pPr marL="0" indent="0">
              <a:buNone/>
            </a:pPr>
            <a:r>
              <a:rPr lang="es-ES" sz="1600" dirty="0" smtClean="0"/>
              <a:t>Encuestas </a:t>
            </a:r>
            <a:r>
              <a:rPr lang="es-ES" sz="1600" dirty="0" smtClean="0"/>
              <a:t>sobre el uso de datos </a:t>
            </a:r>
            <a:r>
              <a:rPr lang="es-ES" sz="1600" dirty="0" smtClean="0"/>
              <a:t>abiertos en Colombia y entrevistas </a:t>
            </a:r>
            <a:r>
              <a:rPr lang="es-ES" sz="1600" dirty="0" smtClean="0"/>
              <a:t>a las partes interesadas: periodistas de datos, estudiantes, emprendedores, funcionarios públicos y ciudadanos en general</a:t>
            </a:r>
            <a:r>
              <a:rPr lang="es-ES" sz="1600" dirty="0" smtClean="0"/>
              <a:t>.</a:t>
            </a:r>
          </a:p>
          <a:p>
            <a:pPr marL="0" indent="0">
              <a:buNone/>
            </a:pPr>
            <a:endParaRPr lang="es-ES" sz="1600" dirty="0" smtClean="0"/>
          </a:p>
          <a:p>
            <a:pPr marL="0" indent="0">
              <a:buNone/>
            </a:pPr>
            <a:r>
              <a:rPr lang="es-ES" sz="1800" dirty="0" smtClean="0"/>
              <a:t>3. Análisis de conjuntos de datos: </a:t>
            </a:r>
          </a:p>
          <a:p>
            <a:pPr marL="0" indent="0">
              <a:buNone/>
            </a:pPr>
            <a:r>
              <a:rPr lang="es-ES" sz="1600" dirty="0" smtClean="0"/>
              <a:t>Revisión </a:t>
            </a:r>
            <a:r>
              <a:rPr lang="es-ES" sz="1600" dirty="0"/>
              <a:t>sistemática de los conjuntos de datos del portal de datos abiertos de Colombia, aplicando herramientas de minería y de visualización de datos</a:t>
            </a:r>
            <a:r>
              <a:rPr lang="es-ES" sz="1600" dirty="0" smtClean="0"/>
              <a:t>.</a:t>
            </a:r>
          </a:p>
          <a:p>
            <a:pPr marL="0" indent="0">
              <a:buNone/>
            </a:pPr>
            <a:endParaRPr lang="es-ES" sz="1600" dirty="0" smtClean="0"/>
          </a:p>
          <a:p>
            <a:pPr marL="0" indent="0">
              <a:buNone/>
            </a:pPr>
            <a:r>
              <a:rPr lang="es-ES" sz="1800" dirty="0" smtClean="0"/>
              <a:t>4. Definición del proceso automático de evaluación </a:t>
            </a:r>
          </a:p>
          <a:p>
            <a:pPr marL="0" indent="0">
              <a:buNone/>
            </a:pPr>
            <a:r>
              <a:rPr lang="es-CO" sz="1600" dirty="0"/>
              <a:t>D</a:t>
            </a:r>
            <a:r>
              <a:rPr lang="es-CO" sz="1600" dirty="0" smtClean="0"/>
              <a:t>efinición </a:t>
            </a:r>
            <a:r>
              <a:rPr lang="es-CO" sz="1600" dirty="0"/>
              <a:t>de las diferentes etapas que permitan la evaluación de los conjuntos de datos, apoyado en los datos obtenidos en las etapas previas (paso 1, 2 y 3</a:t>
            </a:r>
            <a:r>
              <a:rPr lang="es-CO" sz="1600" dirty="0" smtClean="0"/>
              <a:t>).</a:t>
            </a:r>
            <a:endParaRPr lang="es-CO" sz="1600" dirty="0"/>
          </a:p>
          <a:p>
            <a:pPr marL="0" indent="0">
              <a:buNone/>
            </a:pPr>
            <a:endParaRPr lang="es-ES" sz="1800" dirty="0" smtClean="0"/>
          </a:p>
        </p:txBody>
      </p:sp>
      <p:pic>
        <p:nvPicPr>
          <p:cNvPr id="4" name="Picture 2" descr="Resultado de imagen para check list 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4491" y="59200"/>
            <a:ext cx="1622552" cy="157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7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¿Cuándo?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4518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830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7053</TotalTime>
  <Words>680</Words>
  <Application>Microsoft Office PowerPoint</Application>
  <PresentationFormat>Presentación en pantalla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de Office</vt:lpstr>
      <vt:lpstr>Estudio sobre datos abiertos de Colombia</vt:lpstr>
      <vt:lpstr>Datos abiertos</vt:lpstr>
      <vt:lpstr>Retos y oportunidades</vt:lpstr>
      <vt:lpstr>Visualización de datos</vt:lpstr>
      <vt:lpstr>Efectividad en la visualización</vt:lpstr>
      <vt:lpstr>¿Qué se quiere hacer?</vt:lpstr>
      <vt:lpstr>¿Con qué propósito?</vt:lpstr>
      <vt:lpstr>¿Cómo?</vt:lpstr>
      <vt:lpstr>¿Cuándo?</vt:lpstr>
      <vt:lpstr>Referencias </vt:lpstr>
    </vt:vector>
  </TitlesOfParts>
  <Company>Agencia Trompo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1 – Calibri BOLD 44</dc:title>
  <dc:creator>Direccción Gráfica</dc:creator>
  <cp:lastModifiedBy>Yei Lee</cp:lastModifiedBy>
  <cp:revision>352</cp:revision>
  <cp:lastPrinted>2014-05-12T11:47:18Z</cp:lastPrinted>
  <dcterms:created xsi:type="dcterms:W3CDTF">2012-06-28T18:08:02Z</dcterms:created>
  <dcterms:modified xsi:type="dcterms:W3CDTF">2017-06-02T03:36:43Z</dcterms:modified>
</cp:coreProperties>
</file>